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2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8" r:id="rId3"/>
    <p:sldId id="277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8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3544" autoAdjust="0"/>
  </p:normalViewPr>
  <p:slideViewPr>
    <p:cSldViewPr snapToGrid="0">
      <p:cViewPr varScale="1">
        <p:scale>
          <a:sx n="91" d="100"/>
          <a:sy n="91" d="100"/>
        </p:scale>
        <p:origin x="252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4" d="100"/>
          <a:sy n="74" d="100"/>
        </p:scale>
        <p:origin x="267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5FCDB-AE27-474A-980F-41A1D6D2617B}" type="datetimeFigureOut">
              <a:rPr lang="en-US" smtClean="0"/>
              <a:t>10/29/2014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CF613-22CC-4740-B8D1-E2DEB38F59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2215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2.jpg>
</file>

<file path=ppt/media/image3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061E9-8F49-45A2-813F-6DB0812FDE57}" type="datetimeFigureOut">
              <a:rPr lang="en-US" smtClean="0"/>
              <a:t>10/29/2014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9C3E6-D8BC-44AD-9464-C69D23E0A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125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9C3E6-D8BC-44AD-9464-C69D23E0A8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2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E3BB6-3F79-47B5-B0BC-342965366817}" type="datetime1">
              <a:rPr lang="en-US" smtClean="0"/>
              <a:t>10/29/2014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55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1CAD-A7F9-4875-9291-A90B3BF9EDE5}" type="datetime1">
              <a:rPr lang="en-US" smtClean="0"/>
              <a:t>10/29/2014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15402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1CAD-A7F9-4875-9291-A90B3BF9EDE5}" type="datetime1">
              <a:rPr lang="en-US" smtClean="0"/>
              <a:t>10/29/2014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314637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1CAD-A7F9-4875-9291-A90B3BF9EDE5}" type="datetime1">
              <a:rPr lang="en-US" smtClean="0"/>
              <a:t>10/29/2014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2139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1CAD-A7F9-4875-9291-A90B3BF9EDE5}" type="datetime1">
              <a:rPr lang="en-US" smtClean="0"/>
              <a:t>10/29/2014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218680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71CAD-A7F9-4875-9291-A90B3BF9EDE5}" type="datetime1">
              <a:rPr lang="en-US" smtClean="0"/>
              <a:t>10/29/2014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0801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1CB2C-FA19-4175-BF7F-3EC1A5F9EABC}" type="datetime1">
              <a:rPr lang="en-US" smtClean="0"/>
              <a:t>10/29/2014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5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AC0C8-79D2-46B7-8533-C2AB6406E804}" type="datetime1">
              <a:rPr lang="en-US" smtClean="0"/>
              <a:t>10/29/2014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74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A4BEC-36AD-47CD-9651-F4F54F837E26}" type="datetime1">
              <a:rPr lang="en-US" smtClean="0"/>
              <a:t>10/29/2014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23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62916-171A-4495-A01F-87ADA7C4B49D}" type="datetime1">
              <a:rPr lang="en-US" smtClean="0"/>
              <a:t>10/29/2014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4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561A-6306-40E4-87D8-CF77649C5C8B}" type="datetime1">
              <a:rPr lang="en-US" smtClean="0"/>
              <a:t>10/29/2014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89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86CF9-B763-4F56-8550-2F58238BEC97}" type="datetime1">
              <a:rPr lang="en-US" smtClean="0"/>
              <a:t>10/29/2014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11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3FB29-7337-4D11-8AFD-312B0AA02EAD}" type="datetime1">
              <a:rPr lang="en-US" smtClean="0"/>
              <a:t>10/29/2014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03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E547F-B60D-4C18-B2D9-612AC481E402}" type="datetime1">
              <a:rPr lang="en-US" smtClean="0"/>
              <a:t>10/29/2014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23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0EF2-CD45-43A4-B4B1-54AC99B11CEE}" type="datetime1">
              <a:rPr lang="en-US" smtClean="0"/>
              <a:t>10/29/2014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7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05BC-B8EE-4A24-A1BB-5802A211418E}" type="datetime1">
              <a:rPr lang="en-US" smtClean="0"/>
              <a:t>10/29/2014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13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71CAD-A7F9-4875-9291-A90B3BF9EDE5}" type="datetime1">
              <a:rPr lang="en-US" smtClean="0"/>
              <a:t>10/29/2014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DE0D1C4-1876-4332-B698-6D5942B30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72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846" r:id="rId14"/>
    <p:sldLayoutId id="2147483847" r:id="rId15"/>
    <p:sldLayoutId id="2147483848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5119" y="3276669"/>
            <a:ext cx="7119312" cy="2262781"/>
          </a:xfrm>
        </p:spPr>
        <p:txBody>
          <a:bodyPr>
            <a:normAutofit/>
          </a:bodyPr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iBot</a:t>
            </a:r>
            <a:b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Lắp khung robot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224" y="6131464"/>
            <a:ext cx="7192776" cy="352216"/>
          </a:xfrm>
        </p:spPr>
        <p:txBody>
          <a:bodyPr>
            <a:normAutofit/>
          </a:bodyPr>
          <a:lstStyle/>
          <a:p>
            <a:r>
              <a:rPr lang="en-US" sz="1400" i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Thiết kế bởi Câu lạc bộ Sinh viên Nghiên Cứu Khoa Học Khoa Điện – Điện tử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344" y="6307572"/>
            <a:ext cx="3626349" cy="550428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807334" y="212752"/>
            <a:ext cx="6600451" cy="794450"/>
            <a:chOff x="1807334" y="212752"/>
            <a:chExt cx="6600451" cy="794450"/>
          </a:xfrm>
        </p:grpSpPr>
        <p:sp>
          <p:nvSpPr>
            <p:cNvPr id="4" name="Subtitle 2"/>
            <p:cNvSpPr txBox="1">
              <a:spLocks/>
            </p:cNvSpPr>
            <p:nvPr/>
          </p:nvSpPr>
          <p:spPr>
            <a:xfrm>
              <a:off x="1807334" y="212752"/>
              <a:ext cx="6600451" cy="79445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0" indent="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None/>
                <a:defRPr sz="18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None/>
                <a:defRPr sz="16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None/>
                <a:defRPr sz="1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None/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None/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None/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None/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None/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Font typeface="Wingdings 3" charset="2"/>
                <a:buNone/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Đại Học Bách Khoa Thành Phố Hồ Chí Minh</a:t>
              </a:r>
            </a:p>
            <a:p>
              <a:pPr algn="ctr"/>
              <a:r>
                <a:rPr lang="en-US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Khoa Điện – Điện tử</a:t>
              </a:r>
            </a:p>
            <a:p>
              <a:endPara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9289" y="216196"/>
              <a:ext cx="748829" cy="758903"/>
            </a:xfrm>
            <a:prstGeom prst="rect">
              <a:avLst/>
            </a:prstGeom>
          </p:spPr>
        </p:pic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775" y="1093708"/>
            <a:ext cx="3778836" cy="377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07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092" y="416292"/>
            <a:ext cx="6589199" cy="1280890"/>
          </a:xfrm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iBot sau khi lắp hoàn chỉnh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467" y="1289858"/>
            <a:ext cx="5445433" cy="543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528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8757" y="883017"/>
            <a:ext cx="6589199" cy="1280890"/>
          </a:xfrm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iBot sau khi lắp hoàn chỉnh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27"/>
          <a:stretch/>
        </p:blipFill>
        <p:spPr>
          <a:xfrm>
            <a:off x="1459770" y="2333297"/>
            <a:ext cx="6895269" cy="367585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3611" y="1597016"/>
            <a:ext cx="7803341" cy="646331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i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Mạch công suất đặt ở giữa 2 tầng, hộp pin đặt ở tầng trên, dây nối từ pin tới mạch công suất như trong hình</a:t>
            </a:r>
            <a:endParaRPr lang="en-US" b="1" i="1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08757" y="6030223"/>
            <a:ext cx="7046282" cy="954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i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Ghi chú: trong hình này </a:t>
            </a:r>
            <a:r>
              <a:rPr lang="en-US" sz="1400" b="1" i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dây tín hiệu 10 chân </a:t>
            </a:r>
            <a:r>
              <a:rPr lang="en-US" sz="1400" i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kết nối mạch công suất và mạch điều khiển được tháo ra (khi thực hành SV phải gắn dây này vào mạch)</a:t>
            </a:r>
          </a:p>
          <a:p>
            <a:endParaRPr lang="en-US" sz="14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9" name="Curved Connector 8"/>
          <p:cNvCxnSpPr/>
          <p:nvPr/>
        </p:nvCxnSpPr>
        <p:spPr>
          <a:xfrm rot="16200000" flipH="1">
            <a:off x="586247" y="2541171"/>
            <a:ext cx="1755227" cy="1360498"/>
          </a:xfrm>
          <a:prstGeom prst="curvedConnector3">
            <a:avLst>
              <a:gd name="adj1" fmla="val 106886"/>
            </a:avLst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1790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2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Thông số kỹ thuật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164" y="1716314"/>
            <a:ext cx="6999185" cy="471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81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3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945201" y="1720701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Kích thước:</a:t>
            </a:r>
            <a:r>
              <a:rPr lang="en-US" b="1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 </a:t>
            </a:r>
            <a:r>
              <a:rPr lang="en-US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110 x </a:t>
            </a:r>
            <a:r>
              <a:rPr lang="en-US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174mm</a:t>
            </a:r>
          </a:p>
          <a:p>
            <a:endParaRPr lang="en-US">
              <a:solidFill>
                <a:srgbClr val="33333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b="1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Thông số kỹ thuật:</a:t>
            </a:r>
            <a:endParaRPr lang="en-US">
              <a:solidFill>
                <a:srgbClr val="333333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Điện áp tối đa cho motor: </a:t>
            </a:r>
            <a:r>
              <a:rPr lang="en-US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6VDC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Tốc độ không tải: </a:t>
            </a:r>
            <a:r>
              <a:rPr lang="en-US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90±10rpm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Dòng điện không tải: 190mA (max.250mA</a:t>
            </a:r>
            <a:r>
              <a:rPr lang="en-US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Mô men: </a:t>
            </a:r>
            <a:r>
              <a:rPr lang="en-US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800gf.cm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Stall </a:t>
            </a:r>
            <a:r>
              <a:rPr lang="en-US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Current: ~1A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mtClean="0">
                <a:solidFill>
                  <a:srgbClr val="333333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Đường kính bánh xe 65mm (30mm Wide)</a:t>
            </a:r>
            <a:endParaRPr lang="en-US" b="0" i="0">
              <a:solidFill>
                <a:srgbClr val="333333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Thông số kỹ thuật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60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300" y="624110"/>
            <a:ext cx="7759699" cy="1280890"/>
          </a:xfrm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Khung robot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4</a:t>
            </a:fld>
            <a:endParaRPr lang="en-US"/>
          </a:p>
        </p:txBody>
      </p:sp>
      <p:pic>
        <p:nvPicPr>
          <p:cNvPr id="8196" name="Picture 4" descr="https://cdn.sparkfun.com/assets/parts/5/8/2/3/10825-01.jpg"/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64" b="9091"/>
          <a:stretch/>
        </p:blipFill>
        <p:spPr bwMode="auto">
          <a:xfrm>
            <a:off x="155863" y="2897004"/>
            <a:ext cx="4711303" cy="3794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s://cdn.sparkfun.com/assets/parts/5/8/2/3/10825-02.jpg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51" b="15031"/>
          <a:stretch/>
        </p:blipFill>
        <p:spPr bwMode="auto">
          <a:xfrm>
            <a:off x="4429537" y="3367683"/>
            <a:ext cx="4859935" cy="3490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cdn.sparkfun.com/assets/parts/5/8/2/3/10825-03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380" y="166858"/>
            <a:ext cx="3107307" cy="3107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33846" y="1666252"/>
            <a:ext cx="49895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Các thành phần của bộ Magician Chassis: Bộ 2 Động cơ DC + Bánh xe + Đĩa encoder, bánh omni, hộp đựng 4 pin AA, khung acrylic và các ốc vít cần thiết.</a:t>
            </a:r>
          </a:p>
          <a:p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027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092" y="416292"/>
            <a:ext cx="6589199" cy="1280890"/>
          </a:xfrm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Các thành phần của khung robot Magician Chassis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34"/>
          <a:stretch/>
        </p:blipFill>
        <p:spPr>
          <a:xfrm>
            <a:off x="1096206" y="1579419"/>
            <a:ext cx="7841110" cy="478513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971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092" y="416292"/>
            <a:ext cx="6589199" cy="1280890"/>
          </a:xfrm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Các bước lắp đặt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6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353"/>
          <a:stretch/>
        </p:blipFill>
        <p:spPr>
          <a:xfrm>
            <a:off x="1384092" y="1056737"/>
            <a:ext cx="7164971" cy="554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334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092" y="416292"/>
            <a:ext cx="6589199" cy="1280890"/>
          </a:xfrm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Các bước lắp đặt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7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3280" y="1281426"/>
            <a:ext cx="7796274" cy="34502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48346" y="5375807"/>
            <a:ext cx="630918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Trong buổi thực hành đầu tiên (Tuần 1) Sinh viên chỉ thực hiện tới Step 5 (gắn xong bánh Omni)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130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092" y="416292"/>
            <a:ext cx="6589199" cy="1280890"/>
          </a:xfrm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Các bước lắp đặt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8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4436" y="2989566"/>
            <a:ext cx="6591300" cy="33755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97173" y="1235517"/>
            <a:ext cx="6485825" cy="1477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Chú ý: </a:t>
            </a:r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SV sẽ </a:t>
            </a:r>
            <a:r>
              <a:rPr lang="en-US" b="1" i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không gắn hộp pin như trong Step 6 </a:t>
            </a:r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(Hộp pin được gắn ở tầng trên để tiện thay pin cho robot).</a:t>
            </a:r>
          </a:p>
          <a:p>
            <a:r>
              <a:rPr lang="en-US" b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Mạch công suất </a:t>
            </a:r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(mạch điều khiển động cơ – mạch cầu H) sẽ được gắn ở tầng này thay cho hộp pin.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7973291" y="2712846"/>
            <a:ext cx="270164" cy="12923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12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092" y="416292"/>
            <a:ext cx="6589199" cy="1280890"/>
          </a:xfrm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Các bước lắp đặt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0D1C4-1876-4332-B698-6D5942B3081B}" type="slidenum">
              <a:rPr lang="en-US" smtClean="0"/>
              <a:t>9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5301" y="1319645"/>
            <a:ext cx="8115400" cy="50562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8691" y="1448326"/>
            <a:ext cx="429117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i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</a:t>
            </a:r>
            <a:r>
              <a:rPr lang="en-US" b="1" i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ộp pin sẽ được gắn lên tầng trên cùng các mạch điều khiển.</a:t>
            </a:r>
            <a:endParaRPr lang="en-US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Right Arrow 2"/>
          <p:cNvSpPr/>
          <p:nvPr/>
        </p:nvSpPr>
        <p:spPr>
          <a:xfrm rot="6114584">
            <a:off x="6726522" y="2533564"/>
            <a:ext cx="989620" cy="4383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5262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889</TotalTime>
  <Words>283</Words>
  <Application>Microsoft Office PowerPoint</Application>
  <PresentationFormat>On-screen Show (4:3)</PresentationFormat>
  <Paragraphs>41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Verdana</vt:lpstr>
      <vt:lpstr>Wingdings 3</vt:lpstr>
      <vt:lpstr>Wisp</vt:lpstr>
      <vt:lpstr>iBot Lắp khung robot</vt:lpstr>
      <vt:lpstr>Thông số kỹ thuật</vt:lpstr>
      <vt:lpstr>Thông số kỹ thuật</vt:lpstr>
      <vt:lpstr>Khung robot</vt:lpstr>
      <vt:lpstr>Các thành phần của khung robot Magician Chassis</vt:lpstr>
      <vt:lpstr>Các bước lắp đặt</vt:lpstr>
      <vt:lpstr>Các bước lắp đặt</vt:lpstr>
      <vt:lpstr>Các bước lắp đặt</vt:lpstr>
      <vt:lpstr>Các bước lắp đặt</vt:lpstr>
      <vt:lpstr>iBot sau khi lắp hoàn chỉnh</vt:lpstr>
      <vt:lpstr>iBot sau khi lắp hoàn chỉnh</vt:lpstr>
    </vt:vector>
  </TitlesOfParts>
  <Company>BK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iBot – Mô tả thiết kế</dc:title>
  <dc:creator>Ho Thanh Phuong</dc:creator>
  <cp:lastModifiedBy>Ho Thanh Phuong</cp:lastModifiedBy>
  <cp:revision>33</cp:revision>
  <dcterms:created xsi:type="dcterms:W3CDTF">2014-08-27T07:49:20Z</dcterms:created>
  <dcterms:modified xsi:type="dcterms:W3CDTF">2014-10-29T09:58:38Z</dcterms:modified>
</cp:coreProperties>
</file>

<file path=docProps/thumbnail.jpeg>
</file>